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-912" y="-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6233-4BDD-96BB-2470-BB162E5DA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7D1484-DA3A-C3A9-8008-AADCA8769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9EFC2-B24F-A4F0-0CAE-A846D0A50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B8C3-5539-4F45-93B0-545E6FA6A7D3}" type="datetimeFigureOut">
              <a:rPr lang="de-CH" smtClean="0"/>
              <a:t>05.06.2025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F7500-6B14-9BF9-C23D-AB7CE4CE3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A762E-CF94-FFAC-22DB-31E7183D6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DBA5A-1B70-4A7D-8C52-A5C1DC81406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5062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7A3F-4BC8-DF33-9E32-1EFD32CE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B220F-F63E-EB31-7693-FD1986AFD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D874E-5631-ECDB-AFFE-5046741C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B8C3-5539-4F45-93B0-545E6FA6A7D3}" type="datetimeFigureOut">
              <a:rPr lang="de-CH" smtClean="0"/>
              <a:t>05.06.2025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93082-748A-C68B-231C-0CA112AF4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B7274-99F4-66F5-1D94-4B8345629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DBA5A-1B70-4A7D-8C52-A5C1DC81406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5321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D0197-69C6-7038-B408-A8BE5834C2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7E90BC-4E04-9277-3FB7-D5590CB02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657AF-95A6-9C89-5A2E-2B583CE7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B8C3-5539-4F45-93B0-545E6FA6A7D3}" type="datetimeFigureOut">
              <a:rPr lang="de-CH" smtClean="0"/>
              <a:t>05.06.2025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1EB10-89CC-73ED-BC8F-B6974526A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01355-12E6-02BC-54BB-D7B4FFB6B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DBA5A-1B70-4A7D-8C52-A5C1DC81406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2832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A0C9-A88B-D516-21D9-1CABA0D1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90857-C813-5547-F244-BCE28D48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D7126-AF1D-0C9E-67CE-5A978CFBC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B8C3-5539-4F45-93B0-545E6FA6A7D3}" type="datetimeFigureOut">
              <a:rPr lang="de-CH" smtClean="0"/>
              <a:t>05.06.2025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739C6-150B-DD0A-6A6F-291D8EACB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64408-5ADD-92BD-5D92-A730208D5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DBA5A-1B70-4A7D-8C52-A5C1DC81406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961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A52D-4780-7B88-DC56-BB7C5895E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12CBE-E287-8184-36DB-5C9B4674C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884E9-7F9E-A31C-5FCA-3DC6674BA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B8C3-5539-4F45-93B0-545E6FA6A7D3}" type="datetimeFigureOut">
              <a:rPr lang="de-CH" smtClean="0"/>
              <a:t>05.06.2025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D788C-D0E1-6C66-1DD6-DB7E7A0B6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597CB-1261-4A02-F7D5-D22645A41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DBA5A-1B70-4A7D-8C52-A5C1DC81406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78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F34BD-F2B0-7B43-D009-EC93AE1D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E40B9-857C-5B26-3134-B5E5E1001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42B00-ADF5-DDB0-14B8-AAC831C8A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6D658-98FC-760E-1094-2562B4F98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B8C3-5539-4F45-93B0-545E6FA6A7D3}" type="datetimeFigureOut">
              <a:rPr lang="de-CH" smtClean="0"/>
              <a:t>05.06.2025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B81CB-0C64-6960-898B-F99BEF078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C75986-8A02-5EFF-BF5C-CCB13EEBC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DBA5A-1B70-4A7D-8C52-A5C1DC81406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1740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01B3-894F-4E76-0C94-8E5B94F0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E4B32-503C-2282-7333-BE7E4CBBD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75F57-988A-3C58-9B7B-2DBFEBD69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130AD-2FEA-DBFD-F317-76FCF7AD6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38B63B-B774-68E0-9BEF-F46A0413CD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6637AB-4551-25EE-667E-64F23A6F9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B8C3-5539-4F45-93B0-545E6FA6A7D3}" type="datetimeFigureOut">
              <a:rPr lang="de-CH" smtClean="0"/>
              <a:t>05.06.2025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846323-4886-F294-8F53-F1BA4A7E0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9C6B49-60F6-A535-0D04-0D8AD517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DBA5A-1B70-4A7D-8C52-A5C1DC81406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31910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2E6E0-CC51-FEA1-8FCB-3F9B7B571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C59A15-B515-3914-1437-F46E9545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B8C3-5539-4F45-93B0-545E6FA6A7D3}" type="datetimeFigureOut">
              <a:rPr lang="de-CH" smtClean="0"/>
              <a:t>05.06.2025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9C210-22F0-483B-A270-0875FC604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6A2EC-016F-2652-2A47-83FC268D4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DBA5A-1B70-4A7D-8C52-A5C1DC81406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1645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C0E8A1-3FE3-0DE7-9CE5-5D5DEB54F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B8C3-5539-4F45-93B0-545E6FA6A7D3}" type="datetimeFigureOut">
              <a:rPr lang="de-CH" smtClean="0"/>
              <a:t>05.06.2025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7049A8-F3AD-E608-3E4A-AC1F79313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32516-7344-D3BE-200E-E04113173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DBA5A-1B70-4A7D-8C52-A5C1DC81406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8374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DBF4-B72E-174F-4EF1-77AFF743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E533E-009A-EE0D-C320-C92443726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C12C6F-BD80-5FC1-9BE8-4C310E673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F47A1-E570-9B45-E66B-3864F1A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B8C3-5539-4F45-93B0-545E6FA6A7D3}" type="datetimeFigureOut">
              <a:rPr lang="de-CH" smtClean="0"/>
              <a:t>05.06.2025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2FA17-8990-B237-C023-0E46697BD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1EC87-FD44-CE2A-6F29-128EB9602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DBA5A-1B70-4A7D-8C52-A5C1DC81406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0719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BB0BB-330C-00B4-2894-7C4754DA7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DECC9-FD06-66F0-0847-1E048918AE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72C2D-40FE-FFCB-22C0-BF7346FA9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E51D4-13EE-6BFC-C1CA-DFBAD67AB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B8C3-5539-4F45-93B0-545E6FA6A7D3}" type="datetimeFigureOut">
              <a:rPr lang="de-CH" smtClean="0"/>
              <a:t>05.06.2025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56225-D4E4-50E9-0CA6-D26FC4F71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8FF92-86FF-8B4E-EC5C-FC7F9A99F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DBA5A-1B70-4A7D-8C52-A5C1DC81406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0702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73962C-3BD0-AF6B-6001-32F7D2FE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323D1-CEED-41F7-499E-FA90C72BA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2F8AB-F86D-10BF-0291-E986A789A8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E4B8C3-5539-4F45-93B0-545E6FA6A7D3}" type="datetimeFigureOut">
              <a:rPr lang="de-CH" smtClean="0"/>
              <a:t>05.06.2025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C6D2-FCC7-C714-2CA9-0F2091EDF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CAF4-4795-1F5D-A236-5F63E62AC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EDBA5A-1B70-4A7D-8C52-A5C1DC81406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91762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375FF-F36B-A3D6-7826-F3463B8438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162FD6-A36F-9268-797C-33DF54E498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023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E0A6-DAFA-B072-B9A7-D1028BA75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6BE5B8-1F57-FC83-A446-90EA02B947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13" t="25560" r="22261" b="9869"/>
          <a:stretch>
            <a:fillRect/>
          </a:stretch>
        </p:blipFill>
        <p:spPr>
          <a:xfrm>
            <a:off x="2488758" y="1812897"/>
            <a:ext cx="6989197" cy="4269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7FCDB3-8303-D323-F893-E57AA8DB9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347" y="3763554"/>
            <a:ext cx="205532" cy="220756"/>
          </a:xfrm>
          <a:prstGeom prst="rect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9" name="Content Placeholder 8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8ECE0442-62DE-9BF8-7E27-F8E1A510A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929" y="4632410"/>
            <a:ext cx="205532" cy="205532"/>
          </a:xfrm>
          <a:ln>
            <a:solidFill>
              <a:srgbClr val="FF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25A799-803E-5B0F-96EE-61FB0947440D}"/>
              </a:ext>
            </a:extLst>
          </p:cNvPr>
          <p:cNvSpPr/>
          <p:nvPr/>
        </p:nvSpPr>
        <p:spPr>
          <a:xfrm>
            <a:off x="4267201" y="4039264"/>
            <a:ext cx="1481592" cy="8428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74EB7E-033C-40C0-647E-23CCB9EE5930}"/>
              </a:ext>
            </a:extLst>
          </p:cNvPr>
          <p:cNvSpPr/>
          <p:nvPr/>
        </p:nvSpPr>
        <p:spPr>
          <a:xfrm>
            <a:off x="4515644" y="4899046"/>
            <a:ext cx="1139686" cy="2622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00" dirty="0"/>
              <a:t>Student </a:t>
            </a:r>
            <a:r>
              <a:rPr lang="de-CH" sz="1000" dirty="0" err="1"/>
              <a:t>housing</a:t>
            </a:r>
            <a:endParaRPr lang="de-CH" sz="1000" dirty="0"/>
          </a:p>
        </p:txBody>
      </p:sp>
      <p:pic>
        <p:nvPicPr>
          <p:cNvPr id="14" name="Content Placeholder 8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3BFA3158-389F-3C68-2D82-FF7113AC4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739" y="4676568"/>
            <a:ext cx="205532" cy="205532"/>
          </a:xfrm>
          <a:prstGeom prst="rect">
            <a:avLst/>
          </a:prstGeom>
        </p:spPr>
      </p:pic>
      <p:pic>
        <p:nvPicPr>
          <p:cNvPr id="15" name="Content Placeholder 8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719F8FEC-6044-6B63-5A06-7A8849B1D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385" y="4296108"/>
            <a:ext cx="205532" cy="205532"/>
          </a:xfrm>
          <a:prstGeom prst="rect">
            <a:avLst/>
          </a:prstGeom>
        </p:spPr>
      </p:pic>
      <p:pic>
        <p:nvPicPr>
          <p:cNvPr id="16" name="Content Placeholder 8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CB0D560C-C3BF-A31B-7842-53EA95F29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68" y="4778733"/>
            <a:ext cx="205532" cy="205532"/>
          </a:xfrm>
          <a:prstGeom prst="rect">
            <a:avLst/>
          </a:prstGeom>
        </p:spPr>
      </p:pic>
      <p:pic>
        <p:nvPicPr>
          <p:cNvPr id="18" name="Content Placeholder 8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BA9DD3D0-4B8A-BB69-EFD4-BCB7B228C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645" y="2659444"/>
            <a:ext cx="205532" cy="2055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9" name="Content Placeholder 8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EE92DB20-3FBC-521A-3994-B630277A4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36" y="4110230"/>
            <a:ext cx="205532" cy="2055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71C540-1B3B-7F46-1BE9-A2B7B9C46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373" y="4781929"/>
            <a:ext cx="205532" cy="220756"/>
          </a:xfrm>
          <a:prstGeom prst="rect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21" name="Content Placeholder 8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ECA3D8A4-73E7-4E46-209D-B1A22B386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929" y="4296108"/>
            <a:ext cx="205532" cy="2055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2" name="Content Placeholder 8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E3A6073A-384A-7A47-5CEF-9D9E12380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65" y="4191708"/>
            <a:ext cx="205532" cy="2055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3" name="Content Placeholder 8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3D51D6D0-72DC-BE7B-5B82-BD4798936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856" y="4676568"/>
            <a:ext cx="205532" cy="2055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4" name="Content Placeholder 8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DE525B83-D76A-B8D8-F6EF-0810FE381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502" y="4296108"/>
            <a:ext cx="205532" cy="2055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Content Placeholder 8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A44633D6-9143-8FA6-1EEB-6F2EC8312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285" y="4778733"/>
            <a:ext cx="205532" cy="2055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Content Placeholder 8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6E2BECCD-ABE0-CDF7-27B1-E44E54651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879" y="3763554"/>
            <a:ext cx="205532" cy="2055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Content Placeholder 8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A62EDDEE-432A-4F33-48A2-6B3491003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753" y="4110230"/>
            <a:ext cx="205532" cy="20553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E43EF79-5931-686F-8F8F-2E8C666230F7}"/>
              </a:ext>
            </a:extLst>
          </p:cNvPr>
          <p:cNvSpPr/>
          <p:nvPr/>
        </p:nvSpPr>
        <p:spPr>
          <a:xfrm>
            <a:off x="5602064" y="2726855"/>
            <a:ext cx="2025256" cy="21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00" dirty="0"/>
              <a:t>Campus ETH </a:t>
            </a:r>
            <a:r>
              <a:rPr lang="de-CH" sz="1000" dirty="0" err="1"/>
              <a:t>Hoenggerberg</a:t>
            </a:r>
            <a:endParaRPr lang="de-CH" sz="1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DF0F2F-C467-B959-561E-D8808250F2DE}"/>
              </a:ext>
            </a:extLst>
          </p:cNvPr>
          <p:cNvSpPr/>
          <p:nvPr/>
        </p:nvSpPr>
        <p:spPr>
          <a:xfrm>
            <a:off x="2714045" y="1821833"/>
            <a:ext cx="1355533" cy="27622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00" dirty="0" err="1"/>
              <a:t>Hoenggerberg</a:t>
            </a:r>
            <a:r>
              <a:rPr lang="de-CH" sz="1000" dirty="0"/>
              <a:t> </a:t>
            </a:r>
            <a:r>
              <a:rPr lang="de-CH" sz="1000" dirty="0" err="1"/>
              <a:t>forest</a:t>
            </a:r>
            <a:endParaRPr lang="de-CH" sz="1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8A0196-6FDE-949C-0129-DFE56C225D9B}"/>
              </a:ext>
            </a:extLst>
          </p:cNvPr>
          <p:cNvSpPr/>
          <p:nvPr/>
        </p:nvSpPr>
        <p:spPr>
          <a:xfrm>
            <a:off x="8327832" y="4039264"/>
            <a:ext cx="1150123" cy="2762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00" dirty="0" err="1"/>
              <a:t>Kaeferberg</a:t>
            </a:r>
            <a:r>
              <a:rPr lang="de-CH" sz="1000" dirty="0"/>
              <a:t> </a:t>
            </a:r>
            <a:r>
              <a:rPr lang="de-CH" sz="1000" dirty="0" err="1"/>
              <a:t>forest</a:t>
            </a:r>
            <a:endParaRPr lang="de-CH" sz="1000" dirty="0"/>
          </a:p>
        </p:txBody>
      </p:sp>
    </p:spTree>
    <p:extLst>
      <p:ext uri="{BB962C8B-B14F-4D97-AF65-F5344CB8AC3E}">
        <p14:creationId xmlns:p14="http://schemas.microsoft.com/office/powerpoint/2010/main" val="2222027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1FE6-D09F-9393-3349-87D71BAA5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84943-1D12-CE26-DB1D-169ABFC53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D264D-8BE0-76A6-C409-807D374B1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989" y="0"/>
            <a:ext cx="797402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D5A61C-06DA-ED8F-E2C5-64BD82900DBC}"/>
              </a:ext>
            </a:extLst>
          </p:cNvPr>
          <p:cNvSpPr/>
          <p:nvPr/>
        </p:nvSpPr>
        <p:spPr>
          <a:xfrm>
            <a:off x="5942439" y="2299329"/>
            <a:ext cx="1150123" cy="2762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00" dirty="0" err="1"/>
              <a:t>Kaeferberg</a:t>
            </a:r>
            <a:r>
              <a:rPr lang="de-CH" sz="1000" dirty="0"/>
              <a:t> </a:t>
            </a:r>
            <a:r>
              <a:rPr lang="de-CH" sz="1000" dirty="0" err="1"/>
              <a:t>forest</a:t>
            </a:r>
            <a:endParaRPr lang="de-CH" sz="1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5688C6-48DC-957B-B3BB-E3621EB4F221}"/>
              </a:ext>
            </a:extLst>
          </p:cNvPr>
          <p:cNvSpPr/>
          <p:nvPr/>
        </p:nvSpPr>
        <p:spPr>
          <a:xfrm>
            <a:off x="3423201" y="1006475"/>
            <a:ext cx="1355533" cy="27622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00" dirty="0" err="1"/>
              <a:t>Hoenggerberg</a:t>
            </a:r>
            <a:r>
              <a:rPr lang="de-CH" sz="1000" dirty="0"/>
              <a:t> </a:t>
            </a:r>
            <a:r>
              <a:rPr lang="de-CH" sz="1000" dirty="0" err="1"/>
              <a:t>forest</a:t>
            </a:r>
            <a:endParaRPr lang="de-CH" sz="1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F1891-77BE-B7A3-DBE4-D79D434F461C}"/>
              </a:ext>
            </a:extLst>
          </p:cNvPr>
          <p:cNvSpPr/>
          <p:nvPr/>
        </p:nvSpPr>
        <p:spPr>
          <a:xfrm>
            <a:off x="5325551" y="1129618"/>
            <a:ext cx="995238" cy="342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00" dirty="0"/>
              <a:t>Campus ETH </a:t>
            </a:r>
            <a:r>
              <a:rPr lang="de-CH" sz="1000" dirty="0" err="1"/>
              <a:t>Hoenggerberg</a:t>
            </a:r>
            <a:endParaRPr lang="de-CH" sz="1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A1C79B-7583-4AE7-23FE-32577D1D4B04}"/>
              </a:ext>
            </a:extLst>
          </p:cNvPr>
          <p:cNvSpPr/>
          <p:nvPr/>
        </p:nvSpPr>
        <p:spPr>
          <a:xfrm>
            <a:off x="4874149" y="1472393"/>
            <a:ext cx="739471" cy="826936"/>
          </a:xfrm>
          <a:prstGeom prst="rect">
            <a:avLst/>
          </a:prstGeom>
          <a:noFill/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35611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Widescreen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Helfenstein  Jan</dc:creator>
  <cp:lastModifiedBy>Helfenstein  Jan</cp:lastModifiedBy>
  <cp:revision>1</cp:revision>
  <dcterms:created xsi:type="dcterms:W3CDTF">2025-06-05T18:06:48Z</dcterms:created>
  <dcterms:modified xsi:type="dcterms:W3CDTF">2025-06-05T20:51:54Z</dcterms:modified>
</cp:coreProperties>
</file>